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01D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355080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>
                <a:solidFill>
                  <a:srgbClr val="627084"/>
                </a:solidFill>
                <a:latin typeface="맑은 고딕"/>
              </a:rPr>
              <a:t>교육용 가상 자료 · 가상 독서모임 예시 · 실제 기관 자료가 아닙니다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03120"/>
            <a:ext cx="10515600" cy="1463040"/>
          </a:xfrm>
        </p:spPr>
        <p:txBody>
          <a:bodyPr wrap="square"/>
          <a:lstStyle/>
          <a:p>
            <a:pPr algn="l"/>
            <a:r>
              <a:rPr sz="4000" b="1">
                <a:solidFill>
                  <a:srgbClr val="101D34"/>
                </a:solidFill>
                <a:latin typeface="맑은 고딕"/>
              </a:rPr>
              <a:t>[행사 제목을 입력하세요]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960" y="3749039"/>
            <a:ext cx="10515600" cy="1005840"/>
          </a:xfrm>
        </p:spPr>
        <p:txBody>
          <a:bodyPr wrap="square"/>
          <a:lstStyle/>
          <a:p>
            <a:pPr algn="l"/>
            <a:r>
              <a:rPr sz="1800" b="0">
                <a:solidFill>
                  <a:srgbClr val="627084"/>
                </a:solidFill>
                <a:latin typeface="맑은 고딕"/>
              </a:rPr>
              <a:t>[한 줄 설명을 입력하세요 · 교육용 가상 자료]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40080"/>
            <a:ext cx="10515600" cy="914400"/>
          </a:xfrm>
        </p:spPr>
        <p:txBody>
          <a:bodyPr wrap="square"/>
          <a:lstStyle/>
          <a:p>
            <a:pPr algn="l"/>
            <a:r>
              <a:rPr sz="3000" b="1">
                <a:solidFill>
                  <a:srgbClr val="101D34"/>
                </a:solidFill>
                <a:latin typeface="맑은 고딕"/>
              </a:rPr>
              <a:t>[두 번째 장의 제목]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28800"/>
            <a:ext cx="10515600" cy="3931920"/>
          </a:xfrm>
        </p:spPr>
        <p:txBody>
          <a:bodyPr wrap="square"/>
          <a:lstStyle/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[핵심 문장 1]</a:t>
            </a:r>
          </a:p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[핵심 문장 2]</a:t>
            </a:r>
          </a:p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[확인이 필요한 사항]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40080"/>
            <a:ext cx="10515600" cy="914400"/>
          </a:xfrm>
        </p:spPr>
        <p:txBody>
          <a:bodyPr wrap="square"/>
          <a:lstStyle/>
          <a:p>
            <a:pPr algn="l"/>
            <a:r>
              <a:rPr sz="3000" b="1">
                <a:solidFill>
                  <a:srgbClr val="101D34"/>
                </a:solidFill>
                <a:latin typeface="맑은 고딕"/>
              </a:rPr>
              <a:t>[세 번째 장의 제목]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22960" y="1828800"/>
          <a:ext cx="10515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320"/>
                <a:gridCol w="4937760"/>
                <a:gridCol w="3017520"/>
              </a:tblGrid>
              <a:tr h="45720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근거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[항목 1]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[내용]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[원본 파일 · 항목]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[항목 2]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[내용]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[원본 파일 · 항목]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[항목 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[내용]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[원본 파일 · 항목]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01D34"/>
      </a:accent1>
      <a:accent2>
        <a:srgbClr val="2E8FA6"/>
      </a:accent2>
      <a:accent3>
        <a:srgbClr val="C16B1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맑은 고딕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맑은 고딕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